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72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AVM00015"/>
          <p:cNvPicPr>
            <a:picLocks noChangeAspect="1" noChangeArrowheads="1"/>
          </p:cNvPicPr>
          <p:nvPr/>
        </p:nvPicPr>
        <p:blipFill>
          <a:blip r:embed="rId2" cstate="print"/>
          <a:srcRect t="7811" r="10001" b="3662"/>
          <a:stretch>
            <a:fillRect/>
          </a:stretch>
        </p:blipFill>
        <p:spPr bwMode="auto">
          <a:xfrm>
            <a:off x="3657600" y="1676400"/>
            <a:ext cx="5486400" cy="51816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4572000" cy="2762250"/>
          </a:xfrm>
        </p:spPr>
        <p:txBody>
          <a:bodyPr/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429000"/>
            <a:ext cx="4572000" cy="1752600"/>
          </a:xfrm>
        </p:spPr>
        <p:txBody>
          <a:bodyPr/>
          <a:lstStyle>
            <a:lvl1pPr marL="0" indent="0">
              <a:buFontTx/>
              <a:buNone/>
              <a:defRPr sz="3600" b="1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310B5-BCFF-4D3A-B2AF-E39B7EDBAA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CDDF5A-AAFD-4850-9F99-D952204965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7EB0D-FAFE-4009-BE28-167C71A3B1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6BC30-00AB-468B-AAD0-4789A57901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3DFC4-E336-4BB1-8617-FFF42A561E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9B1D9-49FD-4538-8736-F7AFDCBD98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3D771-DB19-452D-A46A-5D288D2594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F6D66-AEF3-4435-9B76-9CF41DDC1E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F3652-CED9-4DB1-95A0-3B19CD4D5E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E9A92-C4C3-4826-A89C-6B8B7FE6F7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AVM0001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553200" y="4370388"/>
            <a:ext cx="2590800" cy="2487612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216B27B-49C9-498B-9C7B-742443CD7B5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strucnisaradnik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62400"/>
            <a:ext cx="4953000" cy="1676400"/>
          </a:xfrm>
        </p:spPr>
        <p:txBody>
          <a:bodyPr/>
          <a:lstStyle/>
          <a:p>
            <a:r>
              <a:rPr lang="hu-HU" dirty="0"/>
              <a:t>„Széchenyi István” ÁI, Szabadka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9E24C5A-1B7C-407B-8833-AFB106B509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Tanácsok tanulóknak</a:t>
            </a:r>
            <a:endParaRPr lang="sr-Latn-R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hu-HU" dirty="0"/>
              <a:t>Ajánlott kisebb egységekre felosztani az új tananyagot, ha az túl terjedelmes</a:t>
            </a:r>
            <a:r>
              <a:rPr lang="sr-Cyrl-RS" dirty="0"/>
              <a:t>;</a:t>
            </a:r>
          </a:p>
          <a:p>
            <a:r>
              <a:rPr lang="hu-HU" dirty="0"/>
              <a:t>Amikor már jól tudod az egyik ilyen kisebb egységet, áttérhetsz a következőre</a:t>
            </a:r>
            <a:r>
              <a:rPr lang="sr-Cyrl-RS" dirty="0"/>
              <a:t>;</a:t>
            </a:r>
          </a:p>
          <a:p>
            <a:r>
              <a:rPr lang="hu-HU" dirty="0"/>
              <a:t>A tantárgyak között tarts 5-10 perces szüneteket. </a:t>
            </a:r>
            <a:r>
              <a:rPr lang="sr-Cyrl-RS" dirty="0"/>
              <a:t>(</a:t>
            </a:r>
            <a:r>
              <a:rPr lang="hu-HU" dirty="0"/>
              <a:t>Pl</a:t>
            </a:r>
            <a:r>
              <a:rPr lang="sr-Cyrl-RS" dirty="0"/>
              <a:t>. </a:t>
            </a:r>
            <a:r>
              <a:rPr lang="hu-HU" dirty="0"/>
              <a:t>Tornázhatsz picit, vagy igyál egy kis vizet, az segít összpontosítani.</a:t>
            </a:r>
            <a:r>
              <a:rPr lang="sr-Cyrl-RS" dirty="0"/>
              <a:t>)</a:t>
            </a:r>
          </a:p>
          <a:p>
            <a:endParaRPr lang="sr-Cyrl-RS" dirty="0"/>
          </a:p>
          <a:p>
            <a:endParaRPr lang="sr-Cyrl-R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07" y="76200"/>
            <a:ext cx="8229600" cy="5516563"/>
          </a:xfrm>
        </p:spPr>
        <p:txBody>
          <a:bodyPr/>
          <a:lstStyle/>
          <a:p>
            <a:r>
              <a:rPr lang="hu-HU" dirty="0"/>
              <a:t>Ha az e-tanteremben új leckét tanulsz, könnyebb, ha még aznap többször átismétled, amíg frissek az emlékeid róla.</a:t>
            </a:r>
            <a:endParaRPr lang="sr-Cyrl-RS" dirty="0"/>
          </a:p>
          <a:p>
            <a:r>
              <a:rPr lang="hu-HU" dirty="0"/>
              <a:t>Mindig jobb, ha előre vesszük a nehezebb tananyagot, s végére hagyjuk a könnyebbet. </a:t>
            </a:r>
          </a:p>
          <a:p>
            <a:r>
              <a:rPr lang="hu-HU" dirty="0"/>
              <a:t>Ha valamit nem értesz meg, kérdezd a tanárt/tanítót s magyarázatot kapsz. Nem szégyen további magyarázatot/értelmezést kérni.</a:t>
            </a:r>
            <a:endParaRPr lang="sr-Cyrl-RS" dirty="0"/>
          </a:p>
          <a:p>
            <a:pPr>
              <a:buNone/>
            </a:pPr>
            <a:r>
              <a:rPr lang="sr-Cyrl-RS" dirty="0"/>
              <a:t>  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Tanácsok időbeosztáshoz és motivációhoz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3562"/>
            <a:ext cx="7315200" cy="4525963"/>
          </a:xfrm>
        </p:spPr>
        <p:txBody>
          <a:bodyPr/>
          <a:lstStyle/>
          <a:p>
            <a:r>
              <a:rPr lang="hu-HU" dirty="0"/>
              <a:t>Ne halaszd a tanulást és a házi megírását az utolsó pillanatra. Az idő hiánya csökkenti a koncentrációdat és az emlékezést.</a:t>
            </a:r>
            <a:endParaRPr lang="sr-Cyrl-RS" dirty="0"/>
          </a:p>
          <a:p>
            <a:r>
              <a:rPr lang="hu-HU" dirty="0"/>
              <a:t>Egy-egy sikertelenségedet fordítsd a hasznodra, hisz, megy ez neked, csak próbáld újra! </a:t>
            </a:r>
          </a:p>
          <a:p>
            <a:r>
              <a:rPr lang="hu-HU" dirty="0"/>
              <a:t>Ne add fel, mert alapossággal mindent meg lehet tanulni, csak ismételd át megint.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7162800" cy="5516563"/>
          </a:xfrm>
        </p:spPr>
        <p:txBody>
          <a:bodyPr/>
          <a:lstStyle/>
          <a:p>
            <a:r>
              <a:rPr lang="hu-HU" sz="3000" dirty="0"/>
              <a:t>Ne engedj teret gondolataidban az ellenőrzőtől, vagy osztályzatoktól való félelemnek.</a:t>
            </a:r>
            <a:r>
              <a:rPr lang="sr-Cyrl-RS" sz="3000" dirty="0"/>
              <a:t> </a:t>
            </a:r>
            <a:endParaRPr lang="hu-HU" sz="3000" dirty="0"/>
          </a:p>
          <a:p>
            <a:r>
              <a:rPr lang="hu-HU" sz="3000" dirty="0"/>
              <a:t>Ne szüneteltesd a tanulást a videójáték, film, vagy más szórakozás okán.</a:t>
            </a:r>
            <a:r>
              <a:rPr lang="sr-Cyrl-RS" sz="3000" dirty="0"/>
              <a:t> </a:t>
            </a:r>
            <a:r>
              <a:rPr lang="hu-HU" sz="3000" dirty="0"/>
              <a:t>Mindezt későbbre is halaszthatod.</a:t>
            </a:r>
            <a:endParaRPr lang="sr-Cyrl-RS" sz="3000" dirty="0"/>
          </a:p>
          <a:p>
            <a:r>
              <a:rPr lang="hu-HU" sz="3000" dirty="0"/>
              <a:t>Ne szakítsd meg a tanulást az első utadba kerülő akadály miatt, kérdezz meg valakit, küldj e-mailt, fordulj a szüleidhez, és folytasd a munkát.</a:t>
            </a:r>
            <a:r>
              <a:rPr lang="sr-Cyrl-RS" sz="3000" dirty="0"/>
              <a:t> </a:t>
            </a:r>
            <a:endParaRPr lang="hu-HU" sz="3000" dirty="0"/>
          </a:p>
          <a:p>
            <a:r>
              <a:rPr lang="hu-HU" sz="3000" dirty="0"/>
              <a:t>Kérdezd meg a barátaidat, ők hogyan tanulnak, osszátok meg a tapasztalataitokat.</a:t>
            </a:r>
            <a:r>
              <a:rPr lang="sr-Cyrl-RS" sz="3000" dirty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523"/>
            <a:ext cx="8229600" cy="1143000"/>
          </a:xfrm>
        </p:spPr>
        <p:txBody>
          <a:bodyPr/>
          <a:lstStyle/>
          <a:p>
            <a:r>
              <a:rPr lang="hu-HU" dirty="0"/>
              <a:t>Eredmények </a:t>
            </a:r>
            <a:r>
              <a:rPr lang="sr-Cyrl-R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5" y="861437"/>
            <a:ext cx="7301845" cy="5135126"/>
          </a:xfrm>
        </p:spPr>
        <p:txBody>
          <a:bodyPr/>
          <a:lstStyle/>
          <a:p>
            <a:r>
              <a:rPr lang="hu-HU" dirty="0"/>
              <a:t>Amennyiben helyesen és rendszresen tanulsz, az több jó eredményhez is vezethet:</a:t>
            </a:r>
            <a:endParaRPr lang="sr-Cyrl-RS" dirty="0"/>
          </a:p>
          <a:p>
            <a:r>
              <a:rPr lang="sr-Cyrl-RS" dirty="0"/>
              <a:t>         </a:t>
            </a:r>
            <a:r>
              <a:rPr lang="hu-HU" dirty="0"/>
              <a:t> olyan tudásra teszel szert</a:t>
            </a:r>
            <a:r>
              <a:rPr lang="sr-Cyrl-RS" dirty="0"/>
              <a:t>, </a:t>
            </a:r>
            <a:r>
              <a:rPr lang="hu-HU" dirty="0"/>
              <a:t>amit senki sem vehet el tőled</a:t>
            </a:r>
            <a:r>
              <a:rPr lang="sr-Cyrl-RS" dirty="0"/>
              <a:t>!</a:t>
            </a:r>
          </a:p>
          <a:p>
            <a:r>
              <a:rPr lang="sr-Cyrl-RS" dirty="0"/>
              <a:t>         </a:t>
            </a:r>
            <a:r>
              <a:rPr lang="hu-HU" dirty="0"/>
              <a:t>több önbizalmad lesz</a:t>
            </a:r>
            <a:r>
              <a:rPr lang="sr-Cyrl-RS" dirty="0"/>
              <a:t>!</a:t>
            </a:r>
          </a:p>
          <a:p>
            <a:r>
              <a:rPr lang="sr-Cyrl-RS" dirty="0"/>
              <a:t>         </a:t>
            </a:r>
            <a:r>
              <a:rPr lang="hu-HU" dirty="0"/>
              <a:t>magasabb osztályzat, jobb átlag</a:t>
            </a:r>
            <a:r>
              <a:rPr lang="sr-Cyrl-RS" dirty="0"/>
              <a:t>!</a:t>
            </a:r>
          </a:p>
          <a:p>
            <a:r>
              <a:rPr lang="sr-Cyrl-RS" dirty="0"/>
              <a:t>         </a:t>
            </a:r>
            <a:r>
              <a:rPr lang="hu-HU" dirty="0"/>
              <a:t>elégedettség érzése lesz benned és a családtagjaidban, a tanárban és a barátaidban. </a:t>
            </a:r>
            <a:endParaRPr lang="sr-Cyrl-RS" dirty="0"/>
          </a:p>
        </p:txBody>
      </p:sp>
      <p:sp>
        <p:nvSpPr>
          <p:cNvPr id="5" name="Right Arrow 4"/>
          <p:cNvSpPr/>
          <p:nvPr/>
        </p:nvSpPr>
        <p:spPr>
          <a:xfrm>
            <a:off x="494122" y="248487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92550" y="416277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57200" y="521104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03548" y="356613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hu-HU" dirty="0"/>
              <a:t>On-line kommunkáció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6781800" cy="5486400"/>
          </a:xfrm>
        </p:spPr>
        <p:txBody>
          <a:bodyPr/>
          <a:lstStyle/>
          <a:p>
            <a:r>
              <a:rPr lang="sr-Latn-RS" sz="3000" dirty="0"/>
              <a:t>Fontos, hogy az on-line t</a:t>
            </a:r>
            <a:r>
              <a:rPr lang="hu-HU" sz="3000" dirty="0"/>
              <a:t>érben is jól tudjunk kommunikálni.</a:t>
            </a:r>
            <a:r>
              <a:rPr lang="sr-Cyrl-RS" sz="3000" dirty="0"/>
              <a:t> </a:t>
            </a:r>
            <a:endParaRPr lang="hu-HU" sz="3000" dirty="0"/>
          </a:p>
          <a:p>
            <a:r>
              <a:rPr lang="hu-HU" sz="3000" dirty="0"/>
              <a:t>A nevelésünk kitűnik az üzenetváltásokban is, csakúgy, mint a házi feladatokban, és a mindennapi kommunikációban. Tudnunk kell higgadtnak maradni a személyes és az on-line kommunikációban is. </a:t>
            </a:r>
            <a:endParaRPr lang="sr-Cyrl-RS" sz="3000" dirty="0"/>
          </a:p>
          <a:p>
            <a:r>
              <a:rPr lang="hu-HU" sz="3000" dirty="0"/>
              <a:t>Ne feledd, ne bánj úgy mással, ahogy veled sem szeretnéd, hogy bánjanak! </a:t>
            </a:r>
            <a:endParaRPr lang="en-US" sz="3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hu-HU" dirty="0"/>
              <a:t>Reméljük, hogy néhány tanácsunk értelmét nyeri a további munkátokban és a tanulásban is. Próbáld megkönnyíteni a tanulást asszociációkkal, elmetérképekkel, emlékeztetőkkel, jelzésekkel. </a:t>
            </a:r>
            <a:endParaRPr lang="sr-Cyrl-RS" dirty="0"/>
          </a:p>
          <a:p>
            <a:r>
              <a:rPr lang="hu-HU" dirty="0"/>
              <a:t>Amennyiben kérdésed lenne, hozzánk is fordulhatsz:</a:t>
            </a:r>
            <a:endParaRPr lang="sr-Cyrl-RS" dirty="0"/>
          </a:p>
          <a:p>
            <a:r>
              <a:rPr lang="en-US" dirty="0">
                <a:hlinkClick r:id="rId2"/>
              </a:rPr>
              <a:t>strucnisaradnik@gmail.com</a:t>
            </a:r>
            <a:r>
              <a:rPr lang="en-US" dirty="0"/>
              <a:t> </a:t>
            </a:r>
          </a:p>
          <a:p>
            <a:endParaRPr lang="sr-Cyrl-RS" dirty="0"/>
          </a:p>
          <a:p>
            <a:r>
              <a:rPr lang="hu-HU" dirty="0"/>
              <a:t>Tisztelettel</a:t>
            </a:r>
            <a:r>
              <a:rPr lang="sr-Cyrl-RS" dirty="0"/>
              <a:t>!</a:t>
            </a:r>
          </a:p>
          <a:p>
            <a:r>
              <a:rPr lang="hu-HU"/>
              <a:t>Az iskola Szakszolgálata!</a:t>
            </a:r>
            <a:endParaRPr lang="sr-Cyrl-RS" dirty="0"/>
          </a:p>
          <a:p>
            <a:endParaRPr lang="en-US" dirty="0"/>
          </a:p>
          <a:p>
            <a:endParaRPr lang="sr-Cyrl-R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hu-HU" dirty="0"/>
              <a:t>Kedves Tanulók, az elmúlt hetek nagy kihívások elé állítottak benneteket a távoktatásban és a szükségállapotban egyaránt. </a:t>
            </a:r>
            <a:r>
              <a:rPr lang="sr-Latn-RS" dirty="0"/>
              <a:t>A tov</a:t>
            </a:r>
            <a:r>
              <a:rPr lang="hu-HU" dirty="0"/>
              <a:t>ábbiakban az otthonról tanuláshoz és a könnyebb szabadidőidő tervezéshez szeretnénk hasznos ötleteket adni. </a:t>
            </a:r>
            <a:endParaRPr lang="sr-Cyrl-RS" dirty="0"/>
          </a:p>
          <a:p>
            <a:pPr>
              <a:buNone/>
            </a:pPr>
            <a:endParaRPr lang="sr-Cyrl-R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5364163"/>
          </a:xfrm>
        </p:spPr>
        <p:txBody>
          <a:bodyPr/>
          <a:lstStyle/>
          <a:p>
            <a:r>
              <a:rPr lang="hu-HU" dirty="0"/>
              <a:t>Az oktatásnak és a tanulásnak köszönhetően jól értjük, mi az, ami most körülöttünk zajlik. Ki tudjuk– akár különböző nyelveken is – fejezni érdeklődéseinket és képességeinket. </a:t>
            </a:r>
            <a:endParaRPr lang="sr-Cyrl-RS" dirty="0"/>
          </a:p>
          <a:p>
            <a:r>
              <a:rPr lang="hu-HU" dirty="0"/>
              <a:t>A tanulsához szükségünk van egy hatékony időbeosztásra, ehhez pedig a következő oldalon egy mintát is mutatunk.</a:t>
            </a:r>
            <a:r>
              <a:rPr lang="sr-Cyrl-RS" dirty="0"/>
              <a:t>. 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8CBC50C-1391-41DB-B2AA-D09D3F31FD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5998986"/>
              </p:ext>
            </p:extLst>
          </p:nvPr>
        </p:nvGraphicFramePr>
        <p:xfrm>
          <a:off x="228600" y="304800"/>
          <a:ext cx="8229600" cy="519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110773828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855388656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61303568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70970467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64436142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142421247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139871129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17183201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1400" dirty="0"/>
                        <a:t>Idő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Hétfő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Kedd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Szerda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Csütörtök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Péntek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Szombat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Vasárnap</a:t>
                      </a:r>
                      <a:endParaRPr lang="sr-Latn-R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742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8:00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358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9:00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151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10:00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175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11:00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71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12:00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901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13:00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1885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14:00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550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15:00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4233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16:00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936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17:00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5428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18:00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106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19:00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381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20:00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169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3488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229600" cy="4525963"/>
          </a:xfrm>
        </p:spPr>
        <p:txBody>
          <a:bodyPr/>
          <a:lstStyle/>
          <a:p>
            <a:r>
              <a:rPr lang="hu-HU" dirty="0"/>
              <a:t>Az új célok és feladatok kitűzése a sikeres tanuláshoz vezetnek. </a:t>
            </a:r>
            <a:endParaRPr lang="sr-Cyrl-RS" dirty="0"/>
          </a:p>
          <a:p>
            <a:r>
              <a:rPr lang="hu-HU" dirty="0"/>
              <a:t>A tanuláshoz időre, energiára, koncentrációra, és igyekezetre van szükség. S néha úgy tűnhet, hogy minden igyekezetünk ellenére, nem jól sikerülnek a dolgok. Ez mindenkivel megesik, és nem ok arra, hogy elbátortalanítson bennünket.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96"/>
            <a:ext cx="8229600" cy="1143000"/>
          </a:xfrm>
        </p:spPr>
        <p:txBody>
          <a:bodyPr/>
          <a:lstStyle/>
          <a:p>
            <a:r>
              <a:rPr lang="hu-HU" dirty="0"/>
              <a:t>Tanácsok tanuláshoz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7696200" cy="4525963"/>
          </a:xfrm>
        </p:spPr>
        <p:txBody>
          <a:bodyPr/>
          <a:lstStyle/>
          <a:p>
            <a:r>
              <a:rPr lang="hu-HU" dirty="0"/>
              <a:t>Jegyezd meg a kulcsszavakat, a témát, és a tananyag címét</a:t>
            </a:r>
            <a:r>
              <a:rPr lang="sr-Cyrl-RS" dirty="0"/>
              <a:t>;</a:t>
            </a:r>
          </a:p>
          <a:p>
            <a:r>
              <a:rPr lang="hu-HU" dirty="0"/>
              <a:t>Készítsd el a saját „elmetérképedet”</a:t>
            </a:r>
            <a:r>
              <a:rPr lang="sr-Cyrl-RS" dirty="0"/>
              <a:t>;</a:t>
            </a:r>
          </a:p>
          <a:p>
            <a:r>
              <a:rPr lang="hu-HU" dirty="0"/>
              <a:t>Találj összefüggéseket a korábban tanultakkal</a:t>
            </a:r>
            <a:r>
              <a:rPr lang="sr-Cyrl-RS" dirty="0"/>
              <a:t>;</a:t>
            </a:r>
          </a:p>
          <a:p>
            <a:r>
              <a:rPr lang="hu-HU" dirty="0"/>
              <a:t>Tanulj félhangon, vagy olvass magadban</a:t>
            </a:r>
            <a:r>
              <a:rPr lang="sr-Cyrl-RS" dirty="0"/>
              <a:t>;</a:t>
            </a:r>
          </a:p>
          <a:p>
            <a:r>
              <a:rPr lang="hu-HU" dirty="0"/>
              <a:t>Ismétléssel tanulunk, ismételd át az anyagot minél többször, s hallgasd vissza magad.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hu-HU" dirty="0"/>
              <a:t>Készíts elmetérképet</a:t>
            </a:r>
            <a:br>
              <a:rPr lang="sr-Cyrl-RS" dirty="0"/>
            </a:b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C79583F-7CB2-46F3-A360-51AE85632E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846138"/>
            <a:ext cx="6705600" cy="4273037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3D03FBF-B0C4-4A1C-8AE0-4520723631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hu-HU" dirty="0"/>
              <a:t>Tanácsok tanuláshoz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7162800" cy="5486400"/>
          </a:xfrm>
        </p:spPr>
        <p:txBody>
          <a:bodyPr/>
          <a:lstStyle/>
          <a:p>
            <a:r>
              <a:rPr lang="hu-HU" dirty="0"/>
              <a:t>Tanuláskor először húzd alá a könyvben a legfontosabbakat</a:t>
            </a:r>
            <a:r>
              <a:rPr lang="sr-Cyrl-RS" dirty="0"/>
              <a:t>;</a:t>
            </a:r>
          </a:p>
          <a:p>
            <a:r>
              <a:rPr lang="hu-HU" dirty="0"/>
              <a:t>A lényeges definíciókat és szavakat írd át a füzetbe</a:t>
            </a:r>
            <a:r>
              <a:rPr lang="sr-Cyrl-RS" dirty="0"/>
              <a:t>; </a:t>
            </a:r>
          </a:p>
          <a:p>
            <a:r>
              <a:rPr lang="hu-HU" dirty="0"/>
              <a:t>Ismétlés előtt olvasd el újra a kulcsszavakat</a:t>
            </a:r>
            <a:r>
              <a:rPr lang="sr-Cyrl-RS" dirty="0"/>
              <a:t>;</a:t>
            </a:r>
          </a:p>
          <a:p>
            <a:r>
              <a:rPr lang="hu-HU" dirty="0"/>
              <a:t>Ismétléskor csukd be a könyvet, és mondj el mindent, amire emlékszel, ha nem emlékszel jól, olvasd át ismét.</a:t>
            </a:r>
            <a:r>
              <a:rPr lang="sr-Cyrl-RS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Pre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580</TotalTime>
  <Words>677</Words>
  <Application>Microsoft Office PowerPoint</Application>
  <PresentationFormat>On-screen Show (4:3)</PresentationFormat>
  <Paragraphs>72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Arial</vt:lpstr>
      <vt:lpstr>Presentation1</vt:lpstr>
      <vt:lpstr>Tanácsok tanulóknak</vt:lpstr>
      <vt:lpstr>PowerPoint Presentation</vt:lpstr>
      <vt:lpstr>PowerPoint Presentation</vt:lpstr>
      <vt:lpstr>PowerPoint Presentation</vt:lpstr>
      <vt:lpstr>PowerPoint Presentation</vt:lpstr>
      <vt:lpstr>Tanácsok tanuláshoz</vt:lpstr>
      <vt:lpstr>Készíts elmetérképet </vt:lpstr>
      <vt:lpstr>PowerPoint Presentation</vt:lpstr>
      <vt:lpstr>Tanácsok tanuláshoz</vt:lpstr>
      <vt:lpstr>PowerPoint Presentation</vt:lpstr>
      <vt:lpstr>PowerPoint Presentation</vt:lpstr>
      <vt:lpstr>Tanácsok időbeosztáshoz és motivációhoz</vt:lpstr>
      <vt:lpstr>PowerPoint Presentation</vt:lpstr>
      <vt:lpstr>Eredmények  </vt:lpstr>
      <vt:lpstr>On-line kommunkáció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Smartedu</dc:creator>
  <cp:lastModifiedBy>Owner</cp:lastModifiedBy>
  <cp:revision>32</cp:revision>
  <dcterms:created xsi:type="dcterms:W3CDTF">2020-03-26T12:11:12Z</dcterms:created>
  <dcterms:modified xsi:type="dcterms:W3CDTF">2020-03-28T19:46:42Z</dcterms:modified>
</cp:coreProperties>
</file>